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5" r:id="rId6"/>
    <p:sldId id="266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8A03F-EECE-64A4-991A-F6CE4E0C3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53B401-2F62-01C5-8E6A-4D390B1C0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BC79C1-4A2A-3A9F-BD83-9C7FD0BE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27A3F-EAF5-A7D5-8A66-23D9FE57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B81B49-69B5-AF55-2ACE-207075C9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41768-F329-C236-4B3F-34841145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DF871B-DB14-1564-5D4B-EEBAF1051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7AD24-85E9-B41A-7F70-57FC4AC7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96C3E0-A12C-69BF-D49D-4693109D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DEA4CA-75B6-E4A6-3D7A-008270E5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FAAE4F-C63C-F681-7D37-6D00FD5F6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ADD9F9-8518-FF76-3C16-E1F25C403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115B0E-5A54-DFB2-F9FF-1E97E911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9939C-773F-341B-E0AC-C2A4DB44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936A5C-3382-4776-F7AC-3C0832D7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79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142DB-31FC-D98F-3717-7C0CBFA3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888CB3-6037-2030-A8E9-8807CDC30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57D65-9D64-3006-C230-9C9A9B4B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541DD6-5E4B-B639-7581-73099AED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220D6-5838-42CB-CD5E-81DC7370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CA35D-6C97-9D08-A25D-EFD33CE2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47A5C5-D06C-9987-DD79-536AA65F2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7C6A33-CAA5-689B-9F29-87C52037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776B43-D33D-A305-C34A-BF7A248E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F5E8D6-C736-E672-6647-725A114C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C8397-36C9-6E47-D86D-BE663B38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D26F07-7D1D-7494-34C1-6AD5E34C6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E07479-5F28-E54F-742E-BDCEA2E5A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398D6B-B3D9-1496-27C9-CAD39CEA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009933-4FDD-D615-FE1B-6D077D97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3D3158-4513-41AA-B6A5-B3DD5778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8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31B52-A5C0-3D16-13EB-2477CD60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CBEAA3-B06D-F833-F40E-94A55005E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AEF1C2-FF73-8369-FC07-5B9B0C46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843C1B-8FBC-57CC-5A46-8A9888D2C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5BA346-15DF-7426-8DDE-A0BEF72D2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99CC51-7B63-1D57-8202-217329B5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06570E-3EA2-21FA-4529-C9CD75C7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D93851-AD43-A01D-3B8B-62B6B951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4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2AE64-94A1-28B8-33AB-F99FDAF5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875ECD-AE7D-F335-4091-97B8502B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E9A759-ACB4-878B-D785-B2BE2FF8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C19170-11AF-0B4E-AF64-D30B487B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85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D6C61F-EDBC-81FB-D9C6-5F260753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D2A26F-8031-0352-9312-970BF82C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924788-C361-E791-5917-BFA6DBBE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85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24006-2BA5-3A3A-FE88-43A65B52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744D41-A4BF-0D47-9144-139431FB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59ACD9-4E6C-4EB0-B695-9B5B28E14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D45A7D-0A78-A92A-102F-9B787856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C71A23-08E0-94C7-5480-527E7E84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47664C-F8B2-FCF1-8C89-7B8257F3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92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739FB-04F3-C410-189B-A9B4E3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C6EC55-62AA-91E4-ABB8-891A89AC1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911D93-5D30-FD78-9618-60C0E2B84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BCD262-785B-16AE-8898-8A7E2C82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1E0F36-ED59-BC82-FB52-25EB375A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53551A-566F-7599-DED6-13494794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43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245DC2-FE9A-B09A-3791-F885C08E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5663FD-E920-5AB8-FC14-0273FAC0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9FC9F-9435-BC37-6F4E-31BD3B545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A0CFA-47FE-4877-876A-AD5D29E181F3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99D220-47E0-D04D-DE71-FBB18B366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1791C-D246-91FC-D079-D8558E904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A40EE-B546-4598-BD0F-BC6C256EB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22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57315C9-85D1-A1CC-2678-7F5CAC46B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485462"/>
            <a:ext cx="5426764" cy="25777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352E7B-C158-6412-AA9B-AD73DED7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34" y="540905"/>
            <a:ext cx="5112595" cy="24668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1074B27-ACD5-9D5B-090E-E28EEB584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729303"/>
            <a:ext cx="5426764" cy="25641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CB66D8-6740-BE65-FB5A-8207A9490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034" y="3790744"/>
            <a:ext cx="5112595" cy="24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8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7484C75-FE4A-7621-1584-3FA64E8BF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9782"/>
            <a:ext cx="5291666" cy="52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B6A860-1484-453C-8E53-E3B887E5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789782"/>
            <a:ext cx="5291667" cy="52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98B9DEF-DC57-BE61-7EB2-C0E1F0694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0615"/>
            <a:ext cx="5291666" cy="379677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355F7FA-2818-6FA1-BD3B-63FB77C15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099469"/>
            <a:ext cx="5291667" cy="26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DCBF6A-926F-61CA-9A4E-2BB44FA0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8349"/>
            <a:ext cx="5291666" cy="54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AD35A1E-FE8F-C42C-4E11-152C640D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557073"/>
            <a:ext cx="5291667" cy="37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7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367ABA0-CFA4-39C6-6202-C18A7B2DE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41917"/>
            <a:ext cx="5291666" cy="49741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2B6122-1B7F-2F3B-0B3D-5A8F81C6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358635"/>
            <a:ext cx="5291667" cy="41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3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C0B98AF-6E68-FDBE-83E5-E237271B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49313"/>
            <a:ext cx="5291666" cy="51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C06481-29FE-8E33-5289-42A7F533C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8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6547923-D23B-E57C-DE59-196C9BB3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535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1C3A029-FC15-BFFD-894D-740B4E986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934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4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8032E567-32B7-9318-4829-D8E65E79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535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B3BB106-1B6B-F0BC-FD34-C41E139F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934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2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A0E8F0C0-5A30-97D6-9D1A-B7F60048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535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D3D7CCF-1CB7-8DB3-4C7D-A3F66C10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934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3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176CF33-3E4C-C016-AACD-8040B96F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535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12A6AF4-4189-E6D2-2546-A58FDC0C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934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4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e image contenant texte, écriture manuscrite, dessin humoristique, clipart&#10;&#10;Description générée automatiquement">
            <a:extLst>
              <a:ext uri="{FF2B5EF4-FFF2-40B4-BE49-F238E27FC236}">
                <a16:creationId xmlns:a16="http://schemas.microsoft.com/office/drawing/2014/main" id="{293AA252-1C04-8669-62BC-AFAE0654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417373" y="783167"/>
            <a:ext cx="3743853" cy="5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B058DA00-2EDF-A4CF-3F68-AA83894C3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583531"/>
            <a:ext cx="5291667" cy="36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B3AB194-56F3-7F96-ABF5-D831212D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535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82B8A5-2870-6D19-0D7A-A469055E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115" y="643467"/>
            <a:ext cx="401116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8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855645-68E8-6451-360E-64EBFEEE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14" y="484632"/>
            <a:ext cx="4166280" cy="58887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BE0D63-E169-8E98-C8AD-17174817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29" y="484632"/>
            <a:ext cx="5623743" cy="5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745FCE1-D061-01A7-FC93-526C47DC3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49313"/>
            <a:ext cx="5291666" cy="51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F2AFFED-3F3C-F2D5-A050-FC330D59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49312"/>
            <a:ext cx="5291667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48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ActionLogement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HAMROUNI</dc:creator>
  <cp:lastModifiedBy>Mohamed HAMROUNI</cp:lastModifiedBy>
  <cp:revision>1</cp:revision>
  <dcterms:created xsi:type="dcterms:W3CDTF">2024-03-08T10:57:14Z</dcterms:created>
  <dcterms:modified xsi:type="dcterms:W3CDTF">2024-03-08T10:58:07Z</dcterms:modified>
</cp:coreProperties>
</file>